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9" r:id="rId12"/>
    <p:sldId id="270" r:id="rId13"/>
    <p:sldId id="271" r:id="rId14"/>
    <p:sldId id="272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E6A1"/>
    <a:srgbClr val="34CC9F"/>
    <a:srgbClr val="F5B83D"/>
    <a:srgbClr val="1C2D4D"/>
    <a:srgbClr val="FBEFE1"/>
    <a:srgbClr val="F5F5F5"/>
    <a:srgbClr val="4BB2EB"/>
    <a:srgbClr val="1E4C37"/>
    <a:srgbClr val="655D47"/>
    <a:srgbClr val="7B68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4" autoAdjust="0"/>
    <p:restoredTop sz="94660"/>
  </p:normalViewPr>
  <p:slideViewPr>
    <p:cSldViewPr snapToGrid="0">
      <p:cViewPr>
        <p:scale>
          <a:sx n="75" d="100"/>
          <a:sy n="75" d="100"/>
        </p:scale>
        <p:origin x="155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BD2F7DE-1E6C-A665-C1E1-F2B57ECEF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47E37950-D75B-4DB7-D3EA-A1E4D4054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15A8B7A-E9D1-43EA-1B09-D158DE6ED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655E-5A22-4335-902B-69848A1CEE98}" type="datetimeFigureOut">
              <a:rPr lang="he-IL" smtClean="0"/>
              <a:t>ה'/אב/תשפ"ד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C74114A-C0B1-B6A2-1937-114F028D8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5C8BA1B-E621-534D-D632-A3B4BBAA6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4FC0-0683-4620-BAFD-452CCC2B0D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2987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64DA798-EE29-D03F-5A5D-A1D5E476C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802C4809-4654-313C-7933-25914C916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D80C3B7-DFE8-D9D4-ECC0-37BE50F0B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655E-5A22-4335-902B-69848A1CEE98}" type="datetimeFigureOut">
              <a:rPr lang="he-IL" smtClean="0"/>
              <a:t>ה'/אב/תשפ"ד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163160A-0957-F5E6-215B-CA6EC1FBD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F4DE0B9-7A45-5931-5BA5-B39AE692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4FC0-0683-4620-BAFD-452CCC2B0D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753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DCB09D5D-1552-AD42-E6A5-3C167419E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970B1749-B585-AD31-E430-0C6BB6066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BD5B3F7-82FC-1C34-C7A5-7B6E5C88A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655E-5A22-4335-902B-69848A1CEE98}" type="datetimeFigureOut">
              <a:rPr lang="he-IL" smtClean="0"/>
              <a:t>ה'/אב/תשפ"ד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535E291-29FC-AD4C-DD49-8252F9D66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1D57E74-CBF5-7BCB-C655-55C53846F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4FC0-0683-4620-BAFD-452CCC2B0D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5050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E05C756-5CD8-4B93-6B52-8D67FBB79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3FA9582-9EA0-BE88-8E07-4FF377951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00021DA-3A10-68AE-7537-285ACB6F3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655E-5A22-4335-902B-69848A1CEE98}" type="datetimeFigureOut">
              <a:rPr lang="he-IL" smtClean="0"/>
              <a:t>ה'/אב/תשפ"ד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35E90A2-2045-522C-9B60-25B8CEE5D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A2831AF-A36E-07D1-9981-638B5140B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4FC0-0683-4620-BAFD-452CCC2B0D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96300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FADE950-A0D8-4C51-4294-E3550F55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5404366-80B7-567D-2B3C-4B62DE9E4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31DA248-BDDA-40D1-9239-D3A0297C0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655E-5A22-4335-902B-69848A1CEE98}" type="datetimeFigureOut">
              <a:rPr lang="he-IL" smtClean="0"/>
              <a:t>ה'/אב/תשפ"ד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15B8C57-0B7E-1C9E-E1FB-12B73765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02F00A8-F71D-C85D-82D5-3518E56B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4FC0-0683-4620-BAFD-452CCC2B0D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44260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255C2CD-7B9C-4F8C-6CD1-A9F4ECF05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23BA582-CD92-B8A8-6686-34C11DC2BE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0A2719B0-3512-B38F-63C0-5DE1C5354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C270A16-EF86-B552-E06B-BCF4BD7FF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655E-5A22-4335-902B-69848A1CEE98}" type="datetimeFigureOut">
              <a:rPr lang="he-IL" smtClean="0"/>
              <a:t>ה'/אב/תשפ"ד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D6C7719-A7FD-9411-6A41-D22978DBF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1752696-FE38-F11C-D8DA-F31839A45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4FC0-0683-4620-BAFD-452CCC2B0D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8705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8B2AE5-7DE8-A999-3C12-1C9E51EE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ADA8740-94A7-EC7C-F848-8231B64A0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CBAEBB5-A803-8186-AECE-E8570B66A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506009AF-B730-90A6-9362-B71ED8FDAC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8AA1A871-E63A-FCFF-CFE5-2936D03D37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676AAD0F-B346-49A1-0B17-24B66DD14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655E-5A22-4335-902B-69848A1CEE98}" type="datetimeFigureOut">
              <a:rPr lang="he-IL" smtClean="0"/>
              <a:t>ה'/אב/תשפ"ד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78342681-97C0-E133-488D-62D8B6687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98EE2C11-80CB-9073-3B96-76D3CA603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4FC0-0683-4620-BAFD-452CCC2B0D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89191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E28988B-AAEA-A184-9E86-CB2A3C2C1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D66BA4C8-5000-0A3B-4DE6-63E0E544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655E-5A22-4335-902B-69848A1CEE98}" type="datetimeFigureOut">
              <a:rPr lang="he-IL" smtClean="0"/>
              <a:t>ה'/אב/תשפ"ד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1E0AD0BF-2B3B-7C7D-4059-15D11BAD1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9849E04D-22A1-203B-676B-20257B0B7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4FC0-0683-4620-BAFD-452CCC2B0D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357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003EB148-0A4D-72D7-F6E6-F8D7F8D21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655E-5A22-4335-902B-69848A1CEE98}" type="datetimeFigureOut">
              <a:rPr lang="he-IL" smtClean="0"/>
              <a:t>ה'/אב/תשפ"ד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8018C52E-AA6A-5238-3476-C1F459E60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ADA5580-2FD5-8167-6D3C-95DAB753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4FC0-0683-4620-BAFD-452CCC2B0D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46098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298029C-716A-475E-A074-196B8713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D6B0EB7-4159-F0B6-975F-10F1064A4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43F7C6C-5CE4-EFB4-E80F-3AD5BD1E6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1E51513-BA2D-8D24-5E49-7D2A01D2A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655E-5A22-4335-902B-69848A1CEE98}" type="datetimeFigureOut">
              <a:rPr lang="he-IL" smtClean="0"/>
              <a:t>ה'/אב/תשפ"ד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026E8B5-69A3-1295-44E9-2F587F552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74F0B4E-310D-7DC5-EA6A-FA8A62BC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4FC0-0683-4620-BAFD-452CCC2B0D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68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6BC173-B33D-16AD-DF58-379B08259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92BEEEF5-7D33-C7D1-A0D5-C585EA29E1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66D3215-EABB-0158-24DC-B7D08CEC6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7BC5E6B-B5BA-65BF-6621-9616736A4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655E-5A22-4335-902B-69848A1CEE98}" type="datetimeFigureOut">
              <a:rPr lang="he-IL" smtClean="0"/>
              <a:t>ה'/אב/תשפ"ד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AAE8FFA-7A62-9C1B-AC87-BBCE909F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4018D3FE-618B-E933-6E4E-532C2239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4FC0-0683-4620-BAFD-452CCC2B0D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154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D842735D-D641-C98D-E526-DF3C3F19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BED4091-1F41-B4FC-D30C-0CCDFBC62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825E723-048C-E0A0-1DDB-957E41D8BA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F8655E-5A22-4335-902B-69848A1CEE98}" type="datetimeFigureOut">
              <a:rPr lang="he-IL" smtClean="0"/>
              <a:t>ה'/אב/תשפ"ד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619FF5B-B2D2-9B01-6522-889299146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F1FA6B4-8490-D2A7-5C29-C2BC8A645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DA4FC0-0683-4620-BAFD-452CCC2B0D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453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A4741976-A4F0-E235-DD8E-57FC0EF9EF4C}"/>
              </a:ext>
            </a:extLst>
          </p:cNvPr>
          <p:cNvSpPr/>
          <p:nvPr/>
        </p:nvSpPr>
        <p:spPr>
          <a:xfrm>
            <a:off x="6587611" y="420329"/>
            <a:ext cx="5142271" cy="3008671"/>
          </a:xfrm>
          <a:prstGeom prst="rect">
            <a:avLst/>
          </a:prstGeom>
          <a:solidFill>
            <a:srgbClr val="F5B83D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1B9B7770-25E5-623E-59E5-351FF942175F}"/>
              </a:ext>
            </a:extLst>
          </p:cNvPr>
          <p:cNvSpPr/>
          <p:nvPr/>
        </p:nvSpPr>
        <p:spPr>
          <a:xfrm>
            <a:off x="712837" y="420328"/>
            <a:ext cx="5142271" cy="3008671"/>
          </a:xfrm>
          <a:prstGeom prst="rect">
            <a:avLst/>
          </a:prstGeom>
          <a:solidFill>
            <a:srgbClr val="34CC9F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0AFBAA46-4BC3-6BB7-BE48-71267E9DDA56}"/>
              </a:ext>
            </a:extLst>
          </p:cNvPr>
          <p:cNvSpPr/>
          <p:nvPr/>
        </p:nvSpPr>
        <p:spPr>
          <a:xfrm>
            <a:off x="3608437" y="3581399"/>
            <a:ext cx="5142271" cy="3008671"/>
          </a:xfrm>
          <a:prstGeom prst="rect">
            <a:avLst/>
          </a:prstGeom>
          <a:solidFill>
            <a:srgbClr val="4BB2EB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2F50C83B-B966-DF32-62E7-39B13B06A2A2}"/>
              </a:ext>
            </a:extLst>
          </p:cNvPr>
          <p:cNvSpPr txBox="1"/>
          <p:nvPr/>
        </p:nvSpPr>
        <p:spPr>
          <a:xfrm>
            <a:off x="8750708" y="38969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4BB2EB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8F294C94-0678-1200-E949-040D11E38EB9}"/>
              </a:ext>
            </a:extLst>
          </p:cNvPr>
          <p:cNvSpPr txBox="1"/>
          <p:nvPr/>
        </p:nvSpPr>
        <p:spPr>
          <a:xfrm>
            <a:off x="7890384" y="3343261"/>
            <a:ext cx="744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#34cc9f</a:t>
            </a:r>
            <a:endParaRPr lang="he-IL" dirty="0"/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97856B76-33B7-A01E-EC26-FD92D5A0B6D6}"/>
              </a:ext>
            </a:extLst>
          </p:cNvPr>
          <p:cNvSpPr txBox="1"/>
          <p:nvPr/>
        </p:nvSpPr>
        <p:spPr>
          <a:xfrm>
            <a:off x="7686368" y="2531789"/>
            <a:ext cx="744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F5B83D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pic>
        <p:nvPicPr>
          <p:cNvPr id="22" name="גרפיקה 21" descr="אינטרנט עם מילוי מלא">
            <a:extLst>
              <a:ext uri="{FF2B5EF4-FFF2-40B4-BE49-F238E27FC236}">
                <a16:creationId xmlns:a16="http://schemas.microsoft.com/office/drawing/2014/main" id="{AFE400AB-C3F3-61A6-C664-B75633FB9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066515">
            <a:off x="-48697" y="417718"/>
            <a:ext cx="3592515" cy="3592515"/>
          </a:xfrm>
          <a:prstGeom prst="rect">
            <a:avLst/>
          </a:prstGeom>
        </p:spPr>
      </p:pic>
      <p:pic>
        <p:nvPicPr>
          <p:cNvPr id="24" name="גרפיקה 23" descr="בקר משחקים עם מילוי מלא">
            <a:extLst>
              <a:ext uri="{FF2B5EF4-FFF2-40B4-BE49-F238E27FC236}">
                <a16:creationId xmlns:a16="http://schemas.microsoft.com/office/drawing/2014/main" id="{27234DB0-D7E0-6E0B-BAB9-75931EA9B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93904">
            <a:off x="5913089" y="-227564"/>
            <a:ext cx="3800822" cy="3800822"/>
          </a:xfrm>
          <a:prstGeom prst="rect">
            <a:avLst/>
          </a:prstGeom>
        </p:spPr>
      </p:pic>
      <p:pic>
        <p:nvPicPr>
          <p:cNvPr id="28" name="גרפיקה 27" descr="מברשת צבע עם מילוי מלא">
            <a:extLst>
              <a:ext uri="{FF2B5EF4-FFF2-40B4-BE49-F238E27FC236}">
                <a16:creationId xmlns:a16="http://schemas.microsoft.com/office/drawing/2014/main" id="{97A7231A-3C02-3994-28C8-E28210C073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80455" flipH="1">
            <a:off x="3092709" y="3581398"/>
            <a:ext cx="2875471" cy="287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17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E42EA3C9-F24C-4948-77F8-2B43BF31D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0686" y="-67752"/>
            <a:ext cx="12192000" cy="6144556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373D740E-6B2D-F305-D065-7FF2A1639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659" y="781196"/>
            <a:ext cx="8154538" cy="4582164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30020A65-0553-3E6D-B0C6-002731615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74058" y="-67752"/>
            <a:ext cx="11014124" cy="6858000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BEF6700A-8B29-78A5-49EE-74E80D09A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1387" y="-84748"/>
            <a:ext cx="12192000" cy="6584984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2DE1BC71-5441-0EB9-52AA-7F88E065FC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2" t="1706" r="2405" b="3340"/>
          <a:stretch/>
        </p:blipFill>
        <p:spPr>
          <a:xfrm>
            <a:off x="11636993" y="1145329"/>
            <a:ext cx="7406640" cy="412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2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935A3FC7-7432-F3CD-955B-17B4E2CA6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205"/>
            <a:ext cx="12192000" cy="3576963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1FECCCF0-7966-0413-6829-EDA4732D5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62"/>
          <a:stretch/>
        </p:blipFill>
        <p:spPr>
          <a:xfrm>
            <a:off x="0" y="5081047"/>
            <a:ext cx="12192000" cy="1349880"/>
          </a:xfrm>
          <a:prstGeom prst="rect">
            <a:avLst/>
          </a:prstGeom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4036D66C-0FB6-FA2C-987D-25127F184BC6}"/>
              </a:ext>
            </a:extLst>
          </p:cNvPr>
          <p:cNvSpPr/>
          <p:nvPr/>
        </p:nvSpPr>
        <p:spPr>
          <a:xfrm>
            <a:off x="0" y="2611224"/>
            <a:ext cx="12192000" cy="2733774"/>
          </a:xfrm>
          <a:prstGeom prst="rect">
            <a:avLst/>
          </a:prstGeom>
          <a:solidFill>
            <a:srgbClr val="FBEF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FBEFE1"/>
              </a:solidFill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00856C99-760F-17DF-130A-1750105E2BF3}"/>
              </a:ext>
            </a:extLst>
          </p:cNvPr>
          <p:cNvSpPr txBox="1"/>
          <p:nvPr/>
        </p:nvSpPr>
        <p:spPr>
          <a:xfrm>
            <a:off x="5241439" y="2873305"/>
            <a:ext cx="1709122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400" dirty="0">
                <a:solidFill>
                  <a:srgbClr val="1C2D4D"/>
                </a:solidFill>
                <a:latin typeface="Rubik" pitchFamily="2" charset="-79"/>
                <a:cs typeface="Rubik" pitchFamily="2" charset="-79"/>
              </a:rPr>
              <a:t>צפייה בעוד </a:t>
            </a:r>
            <a:r>
              <a:rPr lang="he-IL" sz="1400" dirty="0" err="1">
                <a:solidFill>
                  <a:srgbClr val="1C2D4D"/>
                </a:solidFill>
                <a:latin typeface="Rubik" pitchFamily="2" charset="-79"/>
                <a:cs typeface="Rubik" pitchFamily="2" charset="-79"/>
              </a:rPr>
              <a:t>פרוייקטים</a:t>
            </a:r>
            <a:endParaRPr lang="he-IL" sz="1400" dirty="0">
              <a:solidFill>
                <a:srgbClr val="1C2D4D"/>
              </a:solidFill>
              <a:latin typeface="Rubik" pitchFamily="2" charset="-79"/>
              <a:cs typeface="Rubik" pitchFamily="2" charset="-79"/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0EFBB052-B5F1-D09D-F789-2658A2B63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618" y="3185160"/>
            <a:ext cx="5605332" cy="1743578"/>
          </a:xfrm>
          <a:prstGeom prst="rect">
            <a:avLst/>
          </a:prstGeom>
        </p:spPr>
      </p:pic>
      <p:cxnSp>
        <p:nvCxnSpPr>
          <p:cNvPr id="13" name="מחבר ישר 12">
            <a:extLst>
              <a:ext uri="{FF2B5EF4-FFF2-40B4-BE49-F238E27FC236}">
                <a16:creationId xmlns:a16="http://schemas.microsoft.com/office/drawing/2014/main" id="{7C7A56B2-66D8-04B7-582B-3F10EB763EE3}"/>
              </a:ext>
            </a:extLst>
          </p:cNvPr>
          <p:cNvCxnSpPr/>
          <p:nvPr/>
        </p:nvCxnSpPr>
        <p:spPr>
          <a:xfrm>
            <a:off x="-179109" y="2611223"/>
            <a:ext cx="12371109" cy="0"/>
          </a:xfrm>
          <a:prstGeom prst="line">
            <a:avLst/>
          </a:prstGeom>
          <a:ln w="38100">
            <a:solidFill>
              <a:srgbClr val="F5B8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7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935A3FC7-7432-F3CD-955B-17B4E2CA6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205"/>
            <a:ext cx="12192000" cy="3576963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1FECCCF0-7966-0413-6829-EDA4732D5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62"/>
          <a:stretch/>
        </p:blipFill>
        <p:spPr>
          <a:xfrm>
            <a:off x="0" y="5081047"/>
            <a:ext cx="12192000" cy="1349880"/>
          </a:xfrm>
          <a:prstGeom prst="rect">
            <a:avLst/>
          </a:prstGeom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4036D66C-0FB6-FA2C-987D-25127F184BC6}"/>
              </a:ext>
            </a:extLst>
          </p:cNvPr>
          <p:cNvSpPr/>
          <p:nvPr/>
        </p:nvSpPr>
        <p:spPr>
          <a:xfrm>
            <a:off x="0" y="2611224"/>
            <a:ext cx="12192000" cy="2733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FBEFE1"/>
              </a:solidFill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00856C99-760F-17DF-130A-1750105E2BF3}"/>
              </a:ext>
            </a:extLst>
          </p:cNvPr>
          <p:cNvSpPr txBox="1"/>
          <p:nvPr/>
        </p:nvSpPr>
        <p:spPr>
          <a:xfrm>
            <a:off x="9929185" y="2877383"/>
            <a:ext cx="1709122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400" dirty="0">
                <a:solidFill>
                  <a:srgbClr val="1C2D4D"/>
                </a:solidFill>
                <a:latin typeface="Rubik" pitchFamily="2" charset="-79"/>
                <a:cs typeface="Rubik" pitchFamily="2" charset="-79"/>
              </a:rPr>
              <a:t>צפייה בעוד </a:t>
            </a:r>
            <a:r>
              <a:rPr lang="he-IL" sz="1400" dirty="0" err="1">
                <a:solidFill>
                  <a:srgbClr val="1C2D4D"/>
                </a:solidFill>
                <a:latin typeface="Rubik" pitchFamily="2" charset="-79"/>
                <a:cs typeface="Rubik" pitchFamily="2" charset="-79"/>
              </a:rPr>
              <a:t>פרוייקטים</a:t>
            </a:r>
            <a:endParaRPr lang="he-IL" sz="1400" dirty="0">
              <a:solidFill>
                <a:srgbClr val="1C2D4D"/>
              </a:solidFill>
              <a:latin typeface="Rubik" pitchFamily="2" charset="-79"/>
              <a:cs typeface="Rubik" pitchFamily="2" charset="-79"/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0EFBB052-B5F1-D09D-F789-2658A2B63E0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BEFE1"/>
              </a:clrFrom>
              <a:clrTo>
                <a:srgbClr val="FBEF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0565" y="3185160"/>
            <a:ext cx="5605332" cy="1743578"/>
          </a:xfrm>
          <a:prstGeom prst="rect">
            <a:avLst/>
          </a:prstGeom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E8533794-5D55-86EE-74ED-F3D110FC16A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BEFE1"/>
              </a:clrFrom>
              <a:clrTo>
                <a:srgbClr val="FBEF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3693" y="3185160"/>
            <a:ext cx="5605332" cy="174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34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935A3FC7-7432-F3CD-955B-17B4E2CA6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205"/>
            <a:ext cx="12192000" cy="3576963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1FECCCF0-7966-0413-6829-EDA4732D5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62"/>
          <a:stretch/>
        </p:blipFill>
        <p:spPr>
          <a:xfrm>
            <a:off x="0" y="3909621"/>
            <a:ext cx="12192000" cy="1349880"/>
          </a:xfrm>
          <a:prstGeom prst="rect">
            <a:avLst/>
          </a:prstGeom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4036D66C-0FB6-FA2C-987D-25127F184BC6}"/>
              </a:ext>
            </a:extLst>
          </p:cNvPr>
          <p:cNvSpPr/>
          <p:nvPr/>
        </p:nvSpPr>
        <p:spPr>
          <a:xfrm>
            <a:off x="0" y="2611224"/>
            <a:ext cx="12192000" cy="1555662"/>
          </a:xfrm>
          <a:prstGeom prst="rect">
            <a:avLst/>
          </a:prstGeom>
          <a:solidFill>
            <a:srgbClr val="D2E6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FBEFE1"/>
              </a:solidFill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00856C99-760F-17DF-130A-1750105E2BF3}"/>
              </a:ext>
            </a:extLst>
          </p:cNvPr>
          <p:cNvSpPr txBox="1"/>
          <p:nvPr/>
        </p:nvSpPr>
        <p:spPr>
          <a:xfrm>
            <a:off x="8624792" y="3249662"/>
            <a:ext cx="290175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>
                <a:solidFill>
                  <a:srgbClr val="1C2D4D"/>
                </a:solidFill>
                <a:latin typeface="Rubik" pitchFamily="2" charset="-79"/>
                <a:cs typeface="Rubik" pitchFamily="2" charset="-79"/>
              </a:rPr>
              <a:t>פרויקט </a:t>
            </a:r>
            <a:r>
              <a:rPr lang="en-US" sz="2400" b="1" dirty="0">
                <a:solidFill>
                  <a:srgbClr val="1C2D4D"/>
                </a:solidFill>
                <a:latin typeface="Rubik" pitchFamily="2" charset="-79"/>
                <a:cs typeface="Rubik" pitchFamily="2" charset="-79"/>
              </a:rPr>
              <a:t>Doggy Quiz</a:t>
            </a:r>
            <a:endParaRPr lang="he-IL" sz="2400" b="1" dirty="0">
              <a:solidFill>
                <a:srgbClr val="1C2D4D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A0289E4B-3F56-EBBD-71BD-95593F11A14A}"/>
              </a:ext>
            </a:extLst>
          </p:cNvPr>
          <p:cNvSpPr txBox="1"/>
          <p:nvPr/>
        </p:nvSpPr>
        <p:spPr>
          <a:xfrm>
            <a:off x="9197063" y="3038541"/>
            <a:ext cx="2329484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200" dirty="0">
                <a:solidFill>
                  <a:srgbClr val="1C2D4D"/>
                </a:solidFill>
                <a:latin typeface="Rubik" pitchFamily="2" charset="-79"/>
                <a:cs typeface="Rubik" pitchFamily="2" charset="-79"/>
              </a:rPr>
              <a:t>אם אהבתם את זה אולי תתעניינו גם</a:t>
            </a: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2D4D6485-C933-40D3-44DD-5FC942EC9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336" y="2611224"/>
            <a:ext cx="2901756" cy="156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83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935A3FC7-7432-F3CD-955B-17B4E2CA6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205"/>
            <a:ext cx="12192000" cy="3576963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1FECCCF0-7966-0413-6829-EDA4732D5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62"/>
          <a:stretch/>
        </p:blipFill>
        <p:spPr>
          <a:xfrm>
            <a:off x="0" y="3909621"/>
            <a:ext cx="12192000" cy="1349880"/>
          </a:xfrm>
          <a:prstGeom prst="rect">
            <a:avLst/>
          </a:prstGeom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4036D66C-0FB6-FA2C-987D-25127F184BC6}"/>
              </a:ext>
            </a:extLst>
          </p:cNvPr>
          <p:cNvSpPr/>
          <p:nvPr/>
        </p:nvSpPr>
        <p:spPr>
          <a:xfrm>
            <a:off x="0" y="2611224"/>
            <a:ext cx="12192000" cy="1555662"/>
          </a:xfrm>
          <a:prstGeom prst="rect">
            <a:avLst/>
          </a:prstGeom>
          <a:solidFill>
            <a:srgbClr val="D2E6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FBEFE1"/>
              </a:solidFill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72CE6A56-5B04-48FF-4CFC-66C9F4B09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8" r="16920" b="65756"/>
          <a:stretch/>
        </p:blipFill>
        <p:spPr>
          <a:xfrm>
            <a:off x="0" y="2611224"/>
            <a:ext cx="8171727" cy="1555662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00856C99-760F-17DF-130A-1750105E2BF3}"/>
              </a:ext>
            </a:extLst>
          </p:cNvPr>
          <p:cNvSpPr txBox="1"/>
          <p:nvPr/>
        </p:nvSpPr>
        <p:spPr>
          <a:xfrm>
            <a:off x="7939859" y="2877383"/>
            <a:ext cx="3698448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>
                <a:solidFill>
                  <a:srgbClr val="1C2D4D"/>
                </a:solidFill>
                <a:latin typeface="Rubik" pitchFamily="2" charset="-79"/>
                <a:cs typeface="Rubik" pitchFamily="2" charset="-79"/>
              </a:rPr>
              <a:t>צפה בפרויקט </a:t>
            </a:r>
            <a:r>
              <a:rPr lang="en-US" sz="2400" b="1" dirty="0">
                <a:solidFill>
                  <a:srgbClr val="1C2D4D"/>
                </a:solidFill>
                <a:latin typeface="Rubik" pitchFamily="2" charset="-79"/>
                <a:cs typeface="Rubik" pitchFamily="2" charset="-79"/>
              </a:rPr>
              <a:t>Doggy Quiz</a:t>
            </a:r>
            <a:endParaRPr lang="he-IL" sz="2400" b="1" dirty="0">
              <a:solidFill>
                <a:srgbClr val="1C2D4D"/>
              </a:solidFill>
              <a:latin typeface="Rubik" pitchFamily="2" charset="-79"/>
              <a:cs typeface="Rubik" pitchFamily="2" charset="-79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1FF9B8E1-BB0B-4E7A-1C13-664CE3C61AA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5B83D"/>
              </a:clrFrom>
              <a:clrTo>
                <a:srgbClr val="F5B83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97856" y="3295058"/>
            <a:ext cx="1340451" cy="54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7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12C783E6-620A-B8A4-CD8A-E02993A00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88"/>
          <a:stretch/>
        </p:blipFill>
        <p:spPr>
          <a:xfrm>
            <a:off x="18202" y="1759353"/>
            <a:ext cx="12155596" cy="3913098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1DCAE1BA-192F-2A5E-5E3E-67C747C2B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9124" y="4439611"/>
            <a:ext cx="12192000" cy="3300740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2892C245-E053-B836-9401-FEECF46B4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1734" y="5283095"/>
            <a:ext cx="9859751" cy="5001323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EC933650-06BE-0F50-364E-ACA3CC12E0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0"/>
          <a:stretch/>
        </p:blipFill>
        <p:spPr>
          <a:xfrm>
            <a:off x="4216022" y="5283095"/>
            <a:ext cx="6723073" cy="5696745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B7CDA59C-49A5-058B-493C-F35BEE523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4508" y="1014762"/>
            <a:ext cx="6716062" cy="6725589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A0612CC5-B09E-3F52-C067-8EB1E68C99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7"/>
          <a:stretch/>
        </p:blipFill>
        <p:spPr>
          <a:xfrm>
            <a:off x="609599" y="0"/>
            <a:ext cx="11158521" cy="6858000"/>
          </a:xfrm>
          <a:prstGeom prst="rect">
            <a:avLst/>
          </a:prstGeom>
        </p:spPr>
      </p:pic>
      <p:pic>
        <p:nvPicPr>
          <p:cNvPr id="5" name="גרפיקה 4" descr="סמן עם מילוי מלא">
            <a:extLst>
              <a:ext uri="{FF2B5EF4-FFF2-40B4-BE49-F238E27FC236}">
                <a16:creationId xmlns:a16="http://schemas.microsoft.com/office/drawing/2014/main" id="{0F7B3DC6-DC58-05E2-BA1E-405302D6F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72775">
            <a:off x="7711440" y="5861381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5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0D619D02-B21B-C9E1-8D51-BC6E05057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05873" y="-212934"/>
            <a:ext cx="12192000" cy="682088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B5039AD-04BD-FAB5-8811-267E7F8E0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127" y="3188452"/>
            <a:ext cx="12192000" cy="6838991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915B6D8B-DB07-B005-6EFB-1B16CA07E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902" y="-229135"/>
            <a:ext cx="12192000" cy="6835173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2BBE0638-F693-C781-B44E-469A25256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5114" y="645485"/>
            <a:ext cx="12192000" cy="6823685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A394995E-C3DA-BA7A-3D26-608388D584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800"/>
            <a:ext cx="12192000" cy="68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55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02C24CA5-D8F1-19D4-B33A-33D025F9D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46"/>
            <a:ext cx="12192000" cy="678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5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מלבן 19">
            <a:extLst>
              <a:ext uri="{FF2B5EF4-FFF2-40B4-BE49-F238E27FC236}">
                <a16:creationId xmlns:a16="http://schemas.microsoft.com/office/drawing/2014/main" id="{8BD024B9-A615-8E6A-E153-1F130E56EB7A}"/>
              </a:ext>
            </a:extLst>
          </p:cNvPr>
          <p:cNvSpPr/>
          <p:nvPr/>
        </p:nvSpPr>
        <p:spPr>
          <a:xfrm>
            <a:off x="6587611" y="420329"/>
            <a:ext cx="5142271" cy="3008671"/>
          </a:xfrm>
          <a:prstGeom prst="rect">
            <a:avLst/>
          </a:prstGeom>
          <a:solidFill>
            <a:srgbClr val="F5B83D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מלבן 20">
            <a:extLst>
              <a:ext uri="{FF2B5EF4-FFF2-40B4-BE49-F238E27FC236}">
                <a16:creationId xmlns:a16="http://schemas.microsoft.com/office/drawing/2014/main" id="{50755884-7D9A-EF7D-9B6B-BDA64B3B6C16}"/>
              </a:ext>
            </a:extLst>
          </p:cNvPr>
          <p:cNvSpPr/>
          <p:nvPr/>
        </p:nvSpPr>
        <p:spPr>
          <a:xfrm>
            <a:off x="712837" y="420328"/>
            <a:ext cx="5142271" cy="3008671"/>
          </a:xfrm>
          <a:prstGeom prst="rect">
            <a:avLst/>
          </a:prstGeom>
          <a:solidFill>
            <a:srgbClr val="34CC9F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מלבן 22">
            <a:extLst>
              <a:ext uri="{FF2B5EF4-FFF2-40B4-BE49-F238E27FC236}">
                <a16:creationId xmlns:a16="http://schemas.microsoft.com/office/drawing/2014/main" id="{FA6E3158-C3AC-9596-B0D6-59A7F4422059}"/>
              </a:ext>
            </a:extLst>
          </p:cNvPr>
          <p:cNvSpPr/>
          <p:nvPr/>
        </p:nvSpPr>
        <p:spPr>
          <a:xfrm>
            <a:off x="3608437" y="3581399"/>
            <a:ext cx="5142271" cy="3008671"/>
          </a:xfrm>
          <a:prstGeom prst="rect">
            <a:avLst/>
          </a:prstGeom>
          <a:solidFill>
            <a:srgbClr val="4BB2EB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צורה חופשית: צורה 16">
            <a:extLst>
              <a:ext uri="{FF2B5EF4-FFF2-40B4-BE49-F238E27FC236}">
                <a16:creationId xmlns:a16="http://schemas.microsoft.com/office/drawing/2014/main" id="{F177A196-9211-5D3C-1707-320AEB826E88}"/>
              </a:ext>
            </a:extLst>
          </p:cNvPr>
          <p:cNvSpPr/>
          <p:nvPr/>
        </p:nvSpPr>
        <p:spPr>
          <a:xfrm>
            <a:off x="712837" y="1081547"/>
            <a:ext cx="2783434" cy="2347451"/>
          </a:xfrm>
          <a:custGeom>
            <a:avLst/>
            <a:gdLst>
              <a:gd name="connsiteX0" fmla="*/ 2862700 w 2876088"/>
              <a:gd name="connsiteY0" fmla="*/ 1757893 h 2425592"/>
              <a:gd name="connsiteX1" fmla="*/ 2874268 w 2876088"/>
              <a:gd name="connsiteY1" fmla="*/ 1831838 h 2425592"/>
              <a:gd name="connsiteX2" fmla="*/ 2749515 w 2876088"/>
              <a:gd name="connsiteY2" fmla="*/ 2002863 h 2425592"/>
              <a:gd name="connsiteX3" fmla="*/ 47374 w 2876088"/>
              <a:gd name="connsiteY3" fmla="*/ 2425592 h 2425592"/>
              <a:gd name="connsiteX4" fmla="*/ 0 w 2876088"/>
              <a:gd name="connsiteY4" fmla="*/ 2425592 h 2425592"/>
              <a:gd name="connsiteX5" fmla="*/ 0 w 2876088"/>
              <a:gd name="connsiteY5" fmla="*/ 2205741 h 2425592"/>
              <a:gd name="connsiteX6" fmla="*/ 940138 w 2876088"/>
              <a:gd name="connsiteY6" fmla="*/ 2058663 h 2425592"/>
              <a:gd name="connsiteX7" fmla="*/ 945922 w 2876088"/>
              <a:gd name="connsiteY7" fmla="*/ 2095635 h 2425592"/>
              <a:gd name="connsiteX8" fmla="*/ 946640 w 2876088"/>
              <a:gd name="connsiteY8" fmla="*/ 2100224 h 2425592"/>
              <a:gd name="connsiteX9" fmla="*/ 988679 w 2876088"/>
              <a:gd name="connsiteY9" fmla="*/ 2126824 h 2425592"/>
              <a:gd name="connsiteX10" fmla="*/ 1358403 w 2876088"/>
              <a:gd name="connsiteY10" fmla="*/ 2068983 h 2425592"/>
              <a:gd name="connsiteX11" fmla="*/ 1362991 w 2876088"/>
              <a:gd name="connsiteY11" fmla="*/ 2068265 h 2425592"/>
              <a:gd name="connsiteX12" fmla="*/ 1389591 w 2876088"/>
              <a:gd name="connsiteY12" fmla="*/ 2026227 h 2425592"/>
              <a:gd name="connsiteX13" fmla="*/ 1383807 w 2876088"/>
              <a:gd name="connsiteY13" fmla="*/ 1989254 h 2425592"/>
              <a:gd name="connsiteX14" fmla="*/ 1981940 w 2876088"/>
              <a:gd name="connsiteY14" fmla="*/ 1821 h 2425592"/>
              <a:gd name="connsiteX15" fmla="*/ 2152965 w 2876088"/>
              <a:gd name="connsiteY15" fmla="*/ 126574 h 2425592"/>
              <a:gd name="connsiteX16" fmla="*/ 2395895 w 2876088"/>
              <a:gd name="connsiteY16" fmla="*/ 1679412 h 2425592"/>
              <a:gd name="connsiteX17" fmla="*/ 0 w 2876088"/>
              <a:gd name="connsiteY17" fmla="*/ 2054232 h 2425592"/>
              <a:gd name="connsiteX18" fmla="*/ 0 w 2876088"/>
              <a:gd name="connsiteY18" fmla="*/ 1375732 h 2425592"/>
              <a:gd name="connsiteX19" fmla="*/ 68906 w 2876088"/>
              <a:gd name="connsiteY19" fmla="*/ 1816188 h 2425592"/>
              <a:gd name="connsiteX20" fmla="*/ 2139357 w 2876088"/>
              <a:gd name="connsiteY20" fmla="*/ 1492282 h 2425592"/>
              <a:gd name="connsiteX21" fmla="*/ 1942700 w 2876088"/>
              <a:gd name="connsiteY21" fmla="*/ 235223 h 2425592"/>
              <a:gd name="connsiteX22" fmla="*/ 0 w 2876088"/>
              <a:gd name="connsiteY22" fmla="*/ 539143 h 2425592"/>
              <a:gd name="connsiteX23" fmla="*/ 0 w 2876088"/>
              <a:gd name="connsiteY23" fmla="*/ 311880 h 242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76088" h="2425592">
                <a:moveTo>
                  <a:pt x="2862700" y="1757893"/>
                </a:moveTo>
                <a:lnTo>
                  <a:pt x="2874268" y="1831838"/>
                </a:lnTo>
                <a:cubicBezTo>
                  <a:pt x="2887045" y="1913513"/>
                  <a:pt x="2831190" y="1990085"/>
                  <a:pt x="2749515" y="2002863"/>
                </a:cubicBezTo>
                <a:lnTo>
                  <a:pt x="47374" y="2425592"/>
                </a:lnTo>
                <a:lnTo>
                  <a:pt x="0" y="2425592"/>
                </a:lnTo>
                <a:lnTo>
                  <a:pt x="0" y="2205741"/>
                </a:lnTo>
                <a:lnTo>
                  <a:pt x="940138" y="2058663"/>
                </a:lnTo>
                <a:lnTo>
                  <a:pt x="945922" y="2095635"/>
                </a:lnTo>
                <a:cubicBezTo>
                  <a:pt x="946061" y="2097177"/>
                  <a:pt x="946302" y="2098713"/>
                  <a:pt x="946640" y="2100224"/>
                </a:cubicBezTo>
                <a:cubicBezTo>
                  <a:pt x="950905" y="2119177"/>
                  <a:pt x="969726" y="2131088"/>
                  <a:pt x="988679" y="2126824"/>
                </a:cubicBezTo>
                <a:lnTo>
                  <a:pt x="1358403" y="2068983"/>
                </a:lnTo>
                <a:cubicBezTo>
                  <a:pt x="1359945" y="2068844"/>
                  <a:pt x="1361479" y="2068604"/>
                  <a:pt x="1362991" y="2068265"/>
                </a:cubicBezTo>
                <a:cubicBezTo>
                  <a:pt x="1381943" y="2064001"/>
                  <a:pt x="1393855" y="2045181"/>
                  <a:pt x="1389591" y="2026227"/>
                </a:cubicBezTo>
                <a:lnTo>
                  <a:pt x="1383807" y="1989254"/>
                </a:lnTo>
                <a:close/>
                <a:moveTo>
                  <a:pt x="1981940" y="1821"/>
                </a:moveTo>
                <a:cubicBezTo>
                  <a:pt x="2063616" y="-10957"/>
                  <a:pt x="2140188" y="44898"/>
                  <a:pt x="2152965" y="126574"/>
                </a:cubicBezTo>
                <a:lnTo>
                  <a:pt x="2395895" y="1679412"/>
                </a:lnTo>
                <a:lnTo>
                  <a:pt x="0" y="2054232"/>
                </a:lnTo>
                <a:lnTo>
                  <a:pt x="0" y="1375732"/>
                </a:lnTo>
                <a:lnTo>
                  <a:pt x="68906" y="1816188"/>
                </a:lnTo>
                <a:lnTo>
                  <a:pt x="2139357" y="1492282"/>
                </a:lnTo>
                <a:lnTo>
                  <a:pt x="1942700" y="235223"/>
                </a:lnTo>
                <a:lnTo>
                  <a:pt x="0" y="539143"/>
                </a:lnTo>
                <a:lnTo>
                  <a:pt x="0" y="311880"/>
                </a:lnTo>
                <a:close/>
              </a:path>
            </a:pathLst>
          </a:custGeom>
          <a:solidFill>
            <a:srgbClr val="1E4C37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he-IL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2F50C83B-B966-DF32-62E7-39B13B06A2A2}"/>
              </a:ext>
            </a:extLst>
          </p:cNvPr>
          <p:cNvSpPr txBox="1"/>
          <p:nvPr/>
        </p:nvSpPr>
        <p:spPr>
          <a:xfrm>
            <a:off x="8750708" y="38969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4BB2EB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8F294C94-0678-1200-E949-040D11E38EB9}"/>
              </a:ext>
            </a:extLst>
          </p:cNvPr>
          <p:cNvSpPr txBox="1"/>
          <p:nvPr/>
        </p:nvSpPr>
        <p:spPr>
          <a:xfrm>
            <a:off x="7890384" y="3343261"/>
            <a:ext cx="744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#34cc9f</a:t>
            </a:r>
            <a:endParaRPr lang="he-IL" dirty="0"/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97856B76-33B7-A01E-EC26-FD92D5A0B6D6}"/>
              </a:ext>
            </a:extLst>
          </p:cNvPr>
          <p:cNvSpPr txBox="1"/>
          <p:nvPr/>
        </p:nvSpPr>
        <p:spPr>
          <a:xfrm>
            <a:off x="7686368" y="2531789"/>
            <a:ext cx="744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F5B83D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צורה חופשית: צורה 8">
            <a:extLst>
              <a:ext uri="{FF2B5EF4-FFF2-40B4-BE49-F238E27FC236}">
                <a16:creationId xmlns:a16="http://schemas.microsoft.com/office/drawing/2014/main" id="{1B1BB2C6-FA03-338B-A5BC-7BA4E94F407B}"/>
              </a:ext>
            </a:extLst>
          </p:cNvPr>
          <p:cNvSpPr/>
          <p:nvPr/>
        </p:nvSpPr>
        <p:spPr>
          <a:xfrm rot="21066515">
            <a:off x="1197544" y="1541367"/>
            <a:ext cx="1014060" cy="1014060"/>
          </a:xfrm>
          <a:custGeom>
            <a:avLst/>
            <a:gdLst>
              <a:gd name="connsiteX0" fmla="*/ 523908 w 1047816"/>
              <a:gd name="connsiteY0" fmla="*/ 0 h 1047816"/>
              <a:gd name="connsiteX1" fmla="*/ 0 w 1047816"/>
              <a:gd name="connsiteY1" fmla="*/ 523908 h 1047816"/>
              <a:gd name="connsiteX2" fmla="*/ 523908 w 1047816"/>
              <a:gd name="connsiteY2" fmla="*/ 1047817 h 1047816"/>
              <a:gd name="connsiteX3" fmla="*/ 1047817 w 1047816"/>
              <a:gd name="connsiteY3" fmla="*/ 523908 h 1047816"/>
              <a:gd name="connsiteX4" fmla="*/ 523908 w 1047816"/>
              <a:gd name="connsiteY4" fmla="*/ 0 h 1047816"/>
              <a:gd name="connsiteX5" fmla="*/ 561331 w 1047816"/>
              <a:gd name="connsiteY5" fmla="*/ 561331 h 1047816"/>
              <a:gd name="connsiteX6" fmla="*/ 733098 w 1047816"/>
              <a:gd name="connsiteY6" fmla="*/ 561331 h 1047816"/>
              <a:gd name="connsiteX7" fmla="*/ 561331 w 1047816"/>
              <a:gd name="connsiteY7" fmla="*/ 902245 h 1047816"/>
              <a:gd name="connsiteX8" fmla="*/ 561331 w 1047816"/>
              <a:gd name="connsiteY8" fmla="*/ 486486 h 1047816"/>
              <a:gd name="connsiteX9" fmla="*/ 561331 w 1047816"/>
              <a:gd name="connsiteY9" fmla="*/ 145198 h 1047816"/>
              <a:gd name="connsiteX10" fmla="*/ 733098 w 1047816"/>
              <a:gd name="connsiteY10" fmla="*/ 486486 h 1047816"/>
              <a:gd name="connsiteX11" fmla="*/ 486486 w 1047816"/>
              <a:gd name="connsiteY11" fmla="*/ 486486 h 1047816"/>
              <a:gd name="connsiteX12" fmla="*/ 320333 w 1047816"/>
              <a:gd name="connsiteY12" fmla="*/ 486486 h 1047816"/>
              <a:gd name="connsiteX13" fmla="*/ 486486 w 1047816"/>
              <a:gd name="connsiteY13" fmla="*/ 149688 h 1047816"/>
              <a:gd name="connsiteX14" fmla="*/ 486486 w 1047816"/>
              <a:gd name="connsiteY14" fmla="*/ 561331 h 1047816"/>
              <a:gd name="connsiteX15" fmla="*/ 486486 w 1047816"/>
              <a:gd name="connsiteY15" fmla="*/ 898129 h 1047816"/>
              <a:gd name="connsiteX16" fmla="*/ 320333 w 1047816"/>
              <a:gd name="connsiteY16" fmla="*/ 561331 h 1047816"/>
              <a:gd name="connsiteX17" fmla="*/ 245114 w 1047816"/>
              <a:gd name="connsiteY17" fmla="*/ 486486 h 1047816"/>
              <a:gd name="connsiteX18" fmla="*/ 84948 w 1047816"/>
              <a:gd name="connsiteY18" fmla="*/ 486486 h 1047816"/>
              <a:gd name="connsiteX19" fmla="*/ 439335 w 1047816"/>
              <a:gd name="connsiteY19" fmla="*/ 91684 h 1047816"/>
              <a:gd name="connsiteX20" fmla="*/ 245114 w 1047816"/>
              <a:gd name="connsiteY20" fmla="*/ 486486 h 1047816"/>
              <a:gd name="connsiteX21" fmla="*/ 245114 w 1047816"/>
              <a:gd name="connsiteY21" fmla="*/ 561331 h 1047816"/>
              <a:gd name="connsiteX22" fmla="*/ 440083 w 1047816"/>
              <a:gd name="connsiteY22" fmla="*/ 956507 h 1047816"/>
              <a:gd name="connsiteX23" fmla="*/ 84948 w 1047816"/>
              <a:gd name="connsiteY23" fmla="*/ 561331 h 1047816"/>
              <a:gd name="connsiteX24" fmla="*/ 808316 w 1047816"/>
              <a:gd name="connsiteY24" fmla="*/ 561331 h 1047816"/>
              <a:gd name="connsiteX25" fmla="*/ 962869 w 1047816"/>
              <a:gd name="connsiteY25" fmla="*/ 561331 h 1047816"/>
              <a:gd name="connsiteX26" fmla="*/ 614470 w 1047816"/>
              <a:gd name="connsiteY26" fmla="*/ 955010 h 1047816"/>
              <a:gd name="connsiteX27" fmla="*/ 808316 w 1047816"/>
              <a:gd name="connsiteY27" fmla="*/ 561331 h 1047816"/>
              <a:gd name="connsiteX28" fmla="*/ 808316 w 1047816"/>
              <a:gd name="connsiteY28" fmla="*/ 486486 h 1047816"/>
              <a:gd name="connsiteX29" fmla="*/ 615592 w 1047816"/>
              <a:gd name="connsiteY29" fmla="*/ 93181 h 1047816"/>
              <a:gd name="connsiteX30" fmla="*/ 962869 w 1047816"/>
              <a:gd name="connsiteY30" fmla="*/ 486486 h 1047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47816" h="1047816">
                <a:moveTo>
                  <a:pt x="523908" y="0"/>
                </a:moveTo>
                <a:cubicBezTo>
                  <a:pt x="234561" y="0"/>
                  <a:pt x="0" y="234561"/>
                  <a:pt x="0" y="523908"/>
                </a:cubicBezTo>
                <a:cubicBezTo>
                  <a:pt x="0" y="813256"/>
                  <a:pt x="234561" y="1047817"/>
                  <a:pt x="523908" y="1047817"/>
                </a:cubicBezTo>
                <a:cubicBezTo>
                  <a:pt x="813256" y="1047817"/>
                  <a:pt x="1047817" y="813256"/>
                  <a:pt x="1047817" y="523908"/>
                </a:cubicBezTo>
                <a:cubicBezTo>
                  <a:pt x="1047817" y="234561"/>
                  <a:pt x="813256" y="0"/>
                  <a:pt x="523908" y="0"/>
                </a:cubicBezTo>
                <a:close/>
                <a:moveTo>
                  <a:pt x="561331" y="561331"/>
                </a:moveTo>
                <a:lnTo>
                  <a:pt x="733098" y="561331"/>
                </a:lnTo>
                <a:cubicBezTo>
                  <a:pt x="713537" y="690339"/>
                  <a:pt x="653370" y="809757"/>
                  <a:pt x="561331" y="902245"/>
                </a:cubicBezTo>
                <a:close/>
                <a:moveTo>
                  <a:pt x="561331" y="486486"/>
                </a:moveTo>
                <a:lnTo>
                  <a:pt x="561331" y="145198"/>
                </a:lnTo>
                <a:cubicBezTo>
                  <a:pt x="653464" y="237772"/>
                  <a:pt x="713638" y="357336"/>
                  <a:pt x="733098" y="486486"/>
                </a:cubicBezTo>
                <a:close/>
                <a:moveTo>
                  <a:pt x="486486" y="486486"/>
                </a:moveTo>
                <a:lnTo>
                  <a:pt x="320333" y="486486"/>
                </a:lnTo>
                <a:cubicBezTo>
                  <a:pt x="338943" y="359547"/>
                  <a:pt x="397081" y="241701"/>
                  <a:pt x="486486" y="149688"/>
                </a:cubicBezTo>
                <a:close/>
                <a:moveTo>
                  <a:pt x="486486" y="561331"/>
                </a:moveTo>
                <a:lnTo>
                  <a:pt x="486486" y="898129"/>
                </a:lnTo>
                <a:cubicBezTo>
                  <a:pt x="397250" y="805996"/>
                  <a:pt x="339137" y="688210"/>
                  <a:pt x="320333" y="561331"/>
                </a:cubicBezTo>
                <a:close/>
                <a:moveTo>
                  <a:pt x="245114" y="486486"/>
                </a:moveTo>
                <a:lnTo>
                  <a:pt x="84948" y="486486"/>
                </a:lnTo>
                <a:cubicBezTo>
                  <a:pt x="101560" y="290470"/>
                  <a:pt x="246244" y="129289"/>
                  <a:pt x="439335" y="91684"/>
                </a:cubicBezTo>
                <a:cubicBezTo>
                  <a:pt x="332652" y="198138"/>
                  <a:pt x="264338" y="337004"/>
                  <a:pt x="245114" y="486486"/>
                </a:cubicBezTo>
                <a:close/>
                <a:moveTo>
                  <a:pt x="245114" y="561331"/>
                </a:moveTo>
                <a:cubicBezTo>
                  <a:pt x="264353" y="711071"/>
                  <a:pt x="332959" y="850128"/>
                  <a:pt x="440083" y="956507"/>
                </a:cubicBezTo>
                <a:cubicBezTo>
                  <a:pt x="246705" y="918928"/>
                  <a:pt x="101732" y="757609"/>
                  <a:pt x="84948" y="561331"/>
                </a:cubicBezTo>
                <a:close/>
                <a:moveTo>
                  <a:pt x="808316" y="561331"/>
                </a:moveTo>
                <a:lnTo>
                  <a:pt x="962869" y="561331"/>
                </a:lnTo>
                <a:cubicBezTo>
                  <a:pt x="946482" y="755124"/>
                  <a:pt x="804836" y="915182"/>
                  <a:pt x="614470" y="955010"/>
                </a:cubicBezTo>
                <a:cubicBezTo>
                  <a:pt x="721096" y="849016"/>
                  <a:pt x="789313" y="710472"/>
                  <a:pt x="808316" y="561331"/>
                </a:cubicBezTo>
                <a:close/>
                <a:moveTo>
                  <a:pt x="808316" y="486486"/>
                </a:moveTo>
                <a:cubicBezTo>
                  <a:pt x="789160" y="337734"/>
                  <a:pt x="721407" y="199471"/>
                  <a:pt x="615592" y="93181"/>
                </a:cubicBezTo>
                <a:cubicBezTo>
                  <a:pt x="805393" y="133402"/>
                  <a:pt x="946459" y="293168"/>
                  <a:pt x="962869" y="486486"/>
                </a:cubicBezTo>
                <a:close/>
              </a:path>
            </a:pathLst>
          </a:custGeom>
          <a:solidFill>
            <a:srgbClr val="1E4C37"/>
          </a:solidFill>
          <a:ln w="37405" cap="flat">
            <a:noFill/>
            <a:prstDash val="solid"/>
            <a:miter/>
          </a:ln>
        </p:spPr>
        <p:txBody>
          <a:bodyPr rtlCol="1" anchor="ctr"/>
          <a:lstStyle/>
          <a:p>
            <a:endParaRPr lang="he-IL"/>
          </a:p>
        </p:txBody>
      </p:sp>
      <p:sp>
        <p:nvSpPr>
          <p:cNvPr id="13" name="צורה חופשית: צורה 12" descr="בקר משחקים עם מילוי מלא">
            <a:extLst>
              <a:ext uri="{FF2B5EF4-FFF2-40B4-BE49-F238E27FC236}">
                <a16:creationId xmlns:a16="http://schemas.microsoft.com/office/drawing/2014/main" id="{1F4B7718-A5CF-AE43-9CB0-267A9CB28036}"/>
              </a:ext>
            </a:extLst>
          </p:cNvPr>
          <p:cNvSpPr/>
          <p:nvPr/>
        </p:nvSpPr>
        <p:spPr>
          <a:xfrm rot="993904">
            <a:off x="6394746" y="596244"/>
            <a:ext cx="2983658" cy="2141245"/>
          </a:xfrm>
          <a:custGeom>
            <a:avLst/>
            <a:gdLst>
              <a:gd name="connsiteX0" fmla="*/ 2127391 w 3089420"/>
              <a:gd name="connsiteY0" fmla="*/ 1078075 h 2217146"/>
              <a:gd name="connsiteX1" fmla="*/ 2055569 w 3089420"/>
              <a:gd name="connsiteY1" fmla="*/ 1187757 h 2217146"/>
              <a:gd name="connsiteX2" fmla="*/ 2174345 w 3089420"/>
              <a:gd name="connsiteY2" fmla="*/ 1306533 h 2217146"/>
              <a:gd name="connsiteX3" fmla="*/ 2293121 w 3089420"/>
              <a:gd name="connsiteY3" fmla="*/ 1187757 h 2217146"/>
              <a:gd name="connsiteX4" fmla="*/ 2174345 w 3089420"/>
              <a:gd name="connsiteY4" fmla="*/ 1068981 h 2217146"/>
              <a:gd name="connsiteX5" fmla="*/ 2127391 w 3089420"/>
              <a:gd name="connsiteY5" fmla="*/ 1078075 h 2217146"/>
              <a:gd name="connsiteX6" fmla="*/ 2364943 w 3089420"/>
              <a:gd name="connsiteY6" fmla="*/ 840524 h 2217146"/>
              <a:gd name="connsiteX7" fmla="*/ 2293121 w 3089420"/>
              <a:gd name="connsiteY7" fmla="*/ 950206 h 2217146"/>
              <a:gd name="connsiteX8" fmla="*/ 2411896 w 3089420"/>
              <a:gd name="connsiteY8" fmla="*/ 1068981 h 2217146"/>
              <a:gd name="connsiteX9" fmla="*/ 2530672 w 3089420"/>
              <a:gd name="connsiteY9" fmla="*/ 950206 h 2217146"/>
              <a:gd name="connsiteX10" fmla="*/ 2411896 w 3089420"/>
              <a:gd name="connsiteY10" fmla="*/ 831430 h 2217146"/>
              <a:gd name="connsiteX11" fmla="*/ 2364943 w 3089420"/>
              <a:gd name="connsiteY11" fmla="*/ 840524 h 2217146"/>
              <a:gd name="connsiteX12" fmla="*/ 1889840 w 3089420"/>
              <a:gd name="connsiteY12" fmla="*/ 840524 h 2217146"/>
              <a:gd name="connsiteX13" fmla="*/ 1818018 w 3089420"/>
              <a:gd name="connsiteY13" fmla="*/ 950206 h 2217146"/>
              <a:gd name="connsiteX14" fmla="*/ 1936794 w 3089420"/>
              <a:gd name="connsiteY14" fmla="*/ 1068981 h 2217146"/>
              <a:gd name="connsiteX15" fmla="*/ 2055569 w 3089420"/>
              <a:gd name="connsiteY15" fmla="*/ 950206 h 2217146"/>
              <a:gd name="connsiteX16" fmla="*/ 1936794 w 3089420"/>
              <a:gd name="connsiteY16" fmla="*/ 831430 h 2217146"/>
              <a:gd name="connsiteX17" fmla="*/ 1889840 w 3089420"/>
              <a:gd name="connsiteY17" fmla="*/ 840524 h 2217146"/>
              <a:gd name="connsiteX18" fmla="*/ 2127391 w 3089420"/>
              <a:gd name="connsiteY18" fmla="*/ 602972 h 2217146"/>
              <a:gd name="connsiteX19" fmla="*/ 2055569 w 3089420"/>
              <a:gd name="connsiteY19" fmla="*/ 712654 h 2217146"/>
              <a:gd name="connsiteX20" fmla="*/ 2174345 w 3089420"/>
              <a:gd name="connsiteY20" fmla="*/ 831430 h 2217146"/>
              <a:gd name="connsiteX21" fmla="*/ 2293121 w 3089420"/>
              <a:gd name="connsiteY21" fmla="*/ 712654 h 2217146"/>
              <a:gd name="connsiteX22" fmla="*/ 2174345 w 3089420"/>
              <a:gd name="connsiteY22" fmla="*/ 593878 h 2217146"/>
              <a:gd name="connsiteX23" fmla="*/ 2127391 w 3089420"/>
              <a:gd name="connsiteY23" fmla="*/ 602972 h 2217146"/>
              <a:gd name="connsiteX24" fmla="*/ 639107 w 3089420"/>
              <a:gd name="connsiteY24" fmla="*/ 639718 h 2217146"/>
              <a:gd name="connsiteX25" fmla="*/ 590669 w 3089420"/>
              <a:gd name="connsiteY25" fmla="*/ 712654 h 2217146"/>
              <a:gd name="connsiteX26" fmla="*/ 590669 w 3089420"/>
              <a:gd name="connsiteY26" fmla="*/ 871022 h 2217146"/>
              <a:gd name="connsiteX27" fmla="*/ 432302 w 3089420"/>
              <a:gd name="connsiteY27" fmla="*/ 871022 h 2217146"/>
              <a:gd name="connsiteX28" fmla="*/ 353118 w 3089420"/>
              <a:gd name="connsiteY28" fmla="*/ 950206 h 2217146"/>
              <a:gd name="connsiteX29" fmla="*/ 432302 w 3089420"/>
              <a:gd name="connsiteY29" fmla="*/ 1029389 h 2217146"/>
              <a:gd name="connsiteX30" fmla="*/ 590669 w 3089420"/>
              <a:gd name="connsiteY30" fmla="*/ 1029389 h 2217146"/>
              <a:gd name="connsiteX31" fmla="*/ 590669 w 3089420"/>
              <a:gd name="connsiteY31" fmla="*/ 1187757 h 2217146"/>
              <a:gd name="connsiteX32" fmla="*/ 669853 w 3089420"/>
              <a:gd name="connsiteY32" fmla="*/ 1266941 h 2217146"/>
              <a:gd name="connsiteX33" fmla="*/ 749037 w 3089420"/>
              <a:gd name="connsiteY33" fmla="*/ 1187757 h 2217146"/>
              <a:gd name="connsiteX34" fmla="*/ 749037 w 3089420"/>
              <a:gd name="connsiteY34" fmla="*/ 1029389 h 2217146"/>
              <a:gd name="connsiteX35" fmla="*/ 907404 w 3089420"/>
              <a:gd name="connsiteY35" fmla="*/ 1029389 h 2217146"/>
              <a:gd name="connsiteX36" fmla="*/ 986588 w 3089420"/>
              <a:gd name="connsiteY36" fmla="*/ 950206 h 2217146"/>
              <a:gd name="connsiteX37" fmla="*/ 907404 w 3089420"/>
              <a:gd name="connsiteY37" fmla="*/ 871022 h 2217146"/>
              <a:gd name="connsiteX38" fmla="*/ 749037 w 3089420"/>
              <a:gd name="connsiteY38" fmla="*/ 871022 h 2217146"/>
              <a:gd name="connsiteX39" fmla="*/ 749037 w 3089420"/>
              <a:gd name="connsiteY39" fmla="*/ 712654 h 2217146"/>
              <a:gd name="connsiteX40" fmla="*/ 669853 w 3089420"/>
              <a:gd name="connsiteY40" fmla="*/ 633470 h 2217146"/>
              <a:gd name="connsiteX41" fmla="*/ 639107 w 3089420"/>
              <a:gd name="connsiteY41" fmla="*/ 639718 h 2217146"/>
              <a:gd name="connsiteX42" fmla="*/ 275763 w 3089420"/>
              <a:gd name="connsiteY42" fmla="*/ 142798 h 2217146"/>
              <a:gd name="connsiteX43" fmla="*/ 690508 w 3089420"/>
              <a:gd name="connsiteY43" fmla="*/ 19432 h 2217146"/>
              <a:gd name="connsiteX44" fmla="*/ 755099 w 3089420"/>
              <a:gd name="connsiteY44" fmla="*/ 37117 h 2217146"/>
              <a:gd name="connsiteX45" fmla="*/ 1422099 w 3089420"/>
              <a:gd name="connsiteY45" fmla="*/ 237551 h 2217146"/>
              <a:gd name="connsiteX46" fmla="*/ 2332713 w 3089420"/>
              <a:gd name="connsiteY46" fmla="*/ 0 h 2217146"/>
              <a:gd name="connsiteX47" fmla="*/ 2807815 w 3089420"/>
              <a:gd name="connsiteY47" fmla="*/ 2217146 h 2217146"/>
              <a:gd name="connsiteX48" fmla="*/ 1422099 w 3089420"/>
              <a:gd name="connsiteY48" fmla="*/ 1662860 h 2217146"/>
              <a:gd name="connsiteX49" fmla="*/ 474832 w 3089420"/>
              <a:gd name="connsiteY49" fmla="*/ 2041766 h 2217146"/>
              <a:gd name="connsiteX50" fmla="*/ 432143 w 3089420"/>
              <a:gd name="connsiteY50" fmla="*/ 2080217 h 2217146"/>
              <a:gd name="connsiteX51" fmla="*/ 0 w 3089420"/>
              <a:gd name="connsiteY51" fmla="*/ 627388 h 2217146"/>
              <a:gd name="connsiteX52" fmla="*/ 47866 w 3089420"/>
              <a:gd name="connsiteY52" fmla="*/ 514231 h 2217146"/>
              <a:gd name="connsiteX53" fmla="*/ 273223 w 3089420"/>
              <a:gd name="connsiteY53" fmla="*/ 145473 h 2217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089420" h="2217146">
                <a:moveTo>
                  <a:pt x="2127391" y="1078075"/>
                </a:moveTo>
                <a:cubicBezTo>
                  <a:pt x="2084520" y="1095706"/>
                  <a:pt x="2055569" y="1137278"/>
                  <a:pt x="2055569" y="1187757"/>
                </a:cubicBezTo>
                <a:cubicBezTo>
                  <a:pt x="2055569" y="1255063"/>
                  <a:pt x="2107039" y="1306533"/>
                  <a:pt x="2174345" y="1306533"/>
                </a:cubicBezTo>
                <a:cubicBezTo>
                  <a:pt x="2241651" y="1306533"/>
                  <a:pt x="2293121" y="1255063"/>
                  <a:pt x="2293121" y="1187757"/>
                </a:cubicBezTo>
                <a:cubicBezTo>
                  <a:pt x="2293121" y="1120451"/>
                  <a:pt x="2241651" y="1068981"/>
                  <a:pt x="2174345" y="1068981"/>
                </a:cubicBezTo>
                <a:cubicBezTo>
                  <a:pt x="2157519" y="1068981"/>
                  <a:pt x="2141682" y="1072198"/>
                  <a:pt x="2127391" y="1078075"/>
                </a:cubicBezTo>
                <a:close/>
                <a:moveTo>
                  <a:pt x="2364943" y="840524"/>
                </a:moveTo>
                <a:cubicBezTo>
                  <a:pt x="2322073" y="858154"/>
                  <a:pt x="2293121" y="899726"/>
                  <a:pt x="2293121" y="950206"/>
                </a:cubicBezTo>
                <a:cubicBezTo>
                  <a:pt x="2293121" y="1017512"/>
                  <a:pt x="2344590" y="1068981"/>
                  <a:pt x="2411896" y="1068981"/>
                </a:cubicBezTo>
                <a:cubicBezTo>
                  <a:pt x="2479203" y="1068981"/>
                  <a:pt x="2530672" y="1017512"/>
                  <a:pt x="2530672" y="950206"/>
                </a:cubicBezTo>
                <a:cubicBezTo>
                  <a:pt x="2530672" y="882899"/>
                  <a:pt x="2479203" y="831430"/>
                  <a:pt x="2411896" y="831430"/>
                </a:cubicBezTo>
                <a:cubicBezTo>
                  <a:pt x="2395070" y="831430"/>
                  <a:pt x="2379233" y="834647"/>
                  <a:pt x="2364943" y="840524"/>
                </a:cubicBezTo>
                <a:close/>
                <a:moveTo>
                  <a:pt x="1889840" y="840524"/>
                </a:moveTo>
                <a:cubicBezTo>
                  <a:pt x="1846969" y="858154"/>
                  <a:pt x="1818018" y="899726"/>
                  <a:pt x="1818018" y="950206"/>
                </a:cubicBezTo>
                <a:cubicBezTo>
                  <a:pt x="1818018" y="1017512"/>
                  <a:pt x="1869487" y="1068981"/>
                  <a:pt x="1936794" y="1068981"/>
                </a:cubicBezTo>
                <a:cubicBezTo>
                  <a:pt x="2004100" y="1068981"/>
                  <a:pt x="2055569" y="1017512"/>
                  <a:pt x="2055569" y="950206"/>
                </a:cubicBezTo>
                <a:cubicBezTo>
                  <a:pt x="2055569" y="882899"/>
                  <a:pt x="2004100" y="831430"/>
                  <a:pt x="1936794" y="831430"/>
                </a:cubicBezTo>
                <a:cubicBezTo>
                  <a:pt x="1919968" y="831430"/>
                  <a:pt x="1904131" y="834647"/>
                  <a:pt x="1889840" y="840524"/>
                </a:cubicBezTo>
                <a:close/>
                <a:moveTo>
                  <a:pt x="2127391" y="602972"/>
                </a:moveTo>
                <a:cubicBezTo>
                  <a:pt x="2084521" y="620603"/>
                  <a:pt x="2055569" y="662175"/>
                  <a:pt x="2055569" y="712654"/>
                </a:cubicBezTo>
                <a:cubicBezTo>
                  <a:pt x="2055569" y="779960"/>
                  <a:pt x="2107039" y="831430"/>
                  <a:pt x="2174345" y="831430"/>
                </a:cubicBezTo>
                <a:cubicBezTo>
                  <a:pt x="2241651" y="831430"/>
                  <a:pt x="2293121" y="779960"/>
                  <a:pt x="2293121" y="712654"/>
                </a:cubicBezTo>
                <a:cubicBezTo>
                  <a:pt x="2293121" y="645348"/>
                  <a:pt x="2241651" y="593878"/>
                  <a:pt x="2174345" y="593878"/>
                </a:cubicBezTo>
                <a:cubicBezTo>
                  <a:pt x="2157519" y="593878"/>
                  <a:pt x="2141682" y="597095"/>
                  <a:pt x="2127391" y="602972"/>
                </a:cubicBezTo>
                <a:close/>
                <a:moveTo>
                  <a:pt x="639107" y="639718"/>
                </a:moveTo>
                <a:cubicBezTo>
                  <a:pt x="610713" y="651781"/>
                  <a:pt x="590669" y="679991"/>
                  <a:pt x="590669" y="712654"/>
                </a:cubicBezTo>
                <a:lnTo>
                  <a:pt x="590669" y="871022"/>
                </a:lnTo>
                <a:lnTo>
                  <a:pt x="432302" y="871022"/>
                </a:lnTo>
                <a:cubicBezTo>
                  <a:pt x="388750" y="871022"/>
                  <a:pt x="353118" y="906655"/>
                  <a:pt x="353118" y="950206"/>
                </a:cubicBezTo>
                <a:cubicBezTo>
                  <a:pt x="353118" y="993757"/>
                  <a:pt x="388750" y="1029389"/>
                  <a:pt x="432302" y="1029389"/>
                </a:cubicBezTo>
                <a:lnTo>
                  <a:pt x="590669" y="1029389"/>
                </a:lnTo>
                <a:lnTo>
                  <a:pt x="590669" y="1187757"/>
                </a:lnTo>
                <a:cubicBezTo>
                  <a:pt x="590669" y="1231308"/>
                  <a:pt x="626302" y="1266941"/>
                  <a:pt x="669853" y="1266941"/>
                </a:cubicBezTo>
                <a:cubicBezTo>
                  <a:pt x="713404" y="1266941"/>
                  <a:pt x="749037" y="1231308"/>
                  <a:pt x="749037" y="1187757"/>
                </a:cubicBezTo>
                <a:lnTo>
                  <a:pt x="749037" y="1029389"/>
                </a:lnTo>
                <a:lnTo>
                  <a:pt x="907404" y="1029389"/>
                </a:lnTo>
                <a:cubicBezTo>
                  <a:pt x="950955" y="1029389"/>
                  <a:pt x="986588" y="993757"/>
                  <a:pt x="986588" y="950206"/>
                </a:cubicBezTo>
                <a:cubicBezTo>
                  <a:pt x="986588" y="906655"/>
                  <a:pt x="950955" y="871022"/>
                  <a:pt x="907404" y="871022"/>
                </a:cubicBezTo>
                <a:lnTo>
                  <a:pt x="749037" y="871022"/>
                </a:lnTo>
                <a:lnTo>
                  <a:pt x="749037" y="712654"/>
                </a:lnTo>
                <a:cubicBezTo>
                  <a:pt x="749037" y="669103"/>
                  <a:pt x="713404" y="633470"/>
                  <a:pt x="669853" y="633470"/>
                </a:cubicBezTo>
                <a:cubicBezTo>
                  <a:pt x="658965" y="633470"/>
                  <a:pt x="648572" y="635697"/>
                  <a:pt x="639107" y="639718"/>
                </a:cubicBezTo>
                <a:close/>
                <a:moveTo>
                  <a:pt x="275763" y="142798"/>
                </a:moveTo>
                <a:lnTo>
                  <a:pt x="690508" y="19432"/>
                </a:lnTo>
                <a:lnTo>
                  <a:pt x="755099" y="37117"/>
                </a:lnTo>
                <a:cubicBezTo>
                  <a:pt x="917303" y="103929"/>
                  <a:pt x="911363" y="237551"/>
                  <a:pt x="1422099" y="237551"/>
                </a:cubicBezTo>
                <a:cubicBezTo>
                  <a:pt x="2103080" y="237551"/>
                  <a:pt x="1865528" y="0"/>
                  <a:pt x="2332713" y="0"/>
                </a:cubicBezTo>
                <a:cubicBezTo>
                  <a:pt x="2831570" y="0"/>
                  <a:pt x="3465041" y="2217146"/>
                  <a:pt x="2807815" y="2217146"/>
                </a:cubicBezTo>
                <a:cubicBezTo>
                  <a:pt x="2202059" y="2217146"/>
                  <a:pt x="2431692" y="1662860"/>
                  <a:pt x="1422099" y="1662860"/>
                </a:cubicBezTo>
                <a:cubicBezTo>
                  <a:pt x="791103" y="1662860"/>
                  <a:pt x="644180" y="1879378"/>
                  <a:pt x="474832" y="2041766"/>
                </a:cubicBezTo>
                <a:lnTo>
                  <a:pt x="432143" y="2080217"/>
                </a:lnTo>
                <a:lnTo>
                  <a:pt x="0" y="627388"/>
                </a:lnTo>
                <a:lnTo>
                  <a:pt x="47866" y="514231"/>
                </a:lnTo>
                <a:cubicBezTo>
                  <a:pt x="117209" y="365374"/>
                  <a:pt x="194141" y="236817"/>
                  <a:pt x="273223" y="145473"/>
                </a:cubicBezTo>
                <a:close/>
              </a:path>
            </a:pathLst>
          </a:custGeom>
          <a:solidFill>
            <a:srgbClr val="655D47"/>
          </a:solidFill>
          <a:ln w="39588" cap="flat">
            <a:noFill/>
            <a:prstDash val="solid"/>
            <a:miter/>
          </a:ln>
        </p:spPr>
        <p:txBody>
          <a:bodyPr rtlCol="1" anchor="ctr"/>
          <a:lstStyle/>
          <a:p>
            <a:endParaRPr lang="he-IL"/>
          </a:p>
        </p:txBody>
      </p:sp>
      <p:sp>
        <p:nvSpPr>
          <p:cNvPr id="19" name="צורה חופשית: צורה 18">
            <a:extLst>
              <a:ext uri="{FF2B5EF4-FFF2-40B4-BE49-F238E27FC236}">
                <a16:creationId xmlns:a16="http://schemas.microsoft.com/office/drawing/2014/main" id="{FB543553-E5B2-24EC-17EE-1D52DF21B3C4}"/>
              </a:ext>
            </a:extLst>
          </p:cNvPr>
          <p:cNvSpPr/>
          <p:nvPr/>
        </p:nvSpPr>
        <p:spPr>
          <a:xfrm rot="280455" flipH="1">
            <a:off x="3539041" y="3841078"/>
            <a:ext cx="1466836" cy="1643316"/>
          </a:xfrm>
          <a:custGeom>
            <a:avLst/>
            <a:gdLst>
              <a:gd name="connsiteX0" fmla="*/ 1466836 w 1466836"/>
              <a:gd name="connsiteY0" fmla="*/ 0 h 1643316"/>
              <a:gd name="connsiteX1" fmla="*/ 276515 w 1466836"/>
              <a:gd name="connsiteY1" fmla="*/ 1101931 h 1643316"/>
              <a:gd name="connsiteX2" fmla="*/ 6939 w 1466836"/>
              <a:gd name="connsiteY2" fmla="*/ 1434407 h 1643316"/>
              <a:gd name="connsiteX3" fmla="*/ 48873 w 1466836"/>
              <a:gd name="connsiteY3" fmla="*/ 1566199 h 1643316"/>
              <a:gd name="connsiteX4" fmla="*/ 75831 w 1466836"/>
              <a:gd name="connsiteY4" fmla="*/ 1593157 h 1643316"/>
              <a:gd name="connsiteX5" fmla="*/ 207623 w 1466836"/>
              <a:gd name="connsiteY5" fmla="*/ 1635091 h 1643316"/>
              <a:gd name="connsiteX6" fmla="*/ 540100 w 1466836"/>
              <a:gd name="connsiteY6" fmla="*/ 1365516 h 1643316"/>
              <a:gd name="connsiteX7" fmla="*/ 1433691 w 1466836"/>
              <a:gd name="connsiteY7" fmla="*/ 405380 h 164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66836" h="1643316">
                <a:moveTo>
                  <a:pt x="1466836" y="0"/>
                </a:moveTo>
                <a:lnTo>
                  <a:pt x="276515" y="1101931"/>
                </a:lnTo>
                <a:lnTo>
                  <a:pt x="6939" y="1434407"/>
                </a:lnTo>
                <a:cubicBezTo>
                  <a:pt x="-11032" y="1467355"/>
                  <a:pt x="6939" y="1524265"/>
                  <a:pt x="48873" y="1566199"/>
                </a:cubicBezTo>
                <a:lnTo>
                  <a:pt x="75831" y="1593157"/>
                </a:lnTo>
                <a:cubicBezTo>
                  <a:pt x="117765" y="1635091"/>
                  <a:pt x="174675" y="1656058"/>
                  <a:pt x="207623" y="1635091"/>
                </a:cubicBezTo>
                <a:lnTo>
                  <a:pt x="540100" y="1365516"/>
                </a:lnTo>
                <a:lnTo>
                  <a:pt x="1433691" y="405380"/>
                </a:lnTo>
                <a:close/>
              </a:path>
            </a:pathLst>
          </a:custGeom>
          <a:solidFill>
            <a:srgbClr val="1C2D4D"/>
          </a:solidFill>
          <a:ln w="29865" cap="flat">
            <a:noFill/>
            <a:prstDash val="solid"/>
            <a:miter/>
          </a:ln>
        </p:spPr>
        <p:txBody>
          <a:bodyPr rtlCol="1" anchor="ctr"/>
          <a:lstStyle/>
          <a:p>
            <a:endParaRPr lang="he-IL"/>
          </a:p>
        </p:txBody>
      </p:sp>
      <p:sp>
        <p:nvSpPr>
          <p:cNvPr id="12" name="צורה חופשית: צורה 11">
            <a:extLst>
              <a:ext uri="{FF2B5EF4-FFF2-40B4-BE49-F238E27FC236}">
                <a16:creationId xmlns:a16="http://schemas.microsoft.com/office/drawing/2014/main" id="{FE858CF3-749C-F520-FA4B-FA891E84C133}"/>
              </a:ext>
            </a:extLst>
          </p:cNvPr>
          <p:cNvSpPr/>
          <p:nvPr/>
        </p:nvSpPr>
        <p:spPr>
          <a:xfrm rot="280455" flipH="1">
            <a:off x="4857647" y="5519034"/>
            <a:ext cx="846167" cy="771402"/>
          </a:xfrm>
          <a:custGeom>
            <a:avLst/>
            <a:gdLst>
              <a:gd name="connsiteX0" fmla="*/ 293538 w 846167"/>
              <a:gd name="connsiteY0" fmla="*/ 94351 h 771402"/>
              <a:gd name="connsiteX1" fmla="*/ 212665 w 846167"/>
              <a:gd name="connsiteY1" fmla="*/ 414847 h 771402"/>
              <a:gd name="connsiteX2" fmla="*/ 0 w 846167"/>
              <a:gd name="connsiteY2" fmla="*/ 684422 h 771402"/>
              <a:gd name="connsiteX3" fmla="*/ 751816 w 846167"/>
              <a:gd name="connsiteY3" fmla="*/ 552630 h 771402"/>
              <a:gd name="connsiteX4" fmla="*/ 751816 w 846167"/>
              <a:gd name="connsiteY4" fmla="*/ 94351 h 771402"/>
              <a:gd name="connsiteX5" fmla="*/ 293538 w 846167"/>
              <a:gd name="connsiteY5" fmla="*/ 94351 h 77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6167" h="771402">
                <a:moveTo>
                  <a:pt x="293538" y="94351"/>
                </a:moveTo>
                <a:cubicBezTo>
                  <a:pt x="200684" y="190201"/>
                  <a:pt x="227641" y="304021"/>
                  <a:pt x="212665" y="414847"/>
                </a:cubicBezTo>
                <a:cubicBezTo>
                  <a:pt x="194693" y="606545"/>
                  <a:pt x="41934" y="669446"/>
                  <a:pt x="0" y="684422"/>
                </a:cubicBezTo>
                <a:cubicBezTo>
                  <a:pt x="245613" y="867134"/>
                  <a:pt x="572099" y="732347"/>
                  <a:pt x="751816" y="552630"/>
                </a:cubicBezTo>
                <a:cubicBezTo>
                  <a:pt x="877618" y="426828"/>
                  <a:pt x="877618" y="220153"/>
                  <a:pt x="751816" y="94351"/>
                </a:cubicBezTo>
                <a:cubicBezTo>
                  <a:pt x="626014" y="-31450"/>
                  <a:pt x="419340" y="-31450"/>
                  <a:pt x="293538" y="94351"/>
                </a:cubicBezTo>
                <a:close/>
              </a:path>
            </a:pathLst>
          </a:custGeom>
          <a:solidFill>
            <a:srgbClr val="1C2D4D"/>
          </a:solidFill>
          <a:ln w="29865" cap="flat">
            <a:noFill/>
            <a:prstDash val="solid"/>
            <a:miter/>
          </a:ln>
        </p:spPr>
        <p:txBody>
          <a:bodyPr rtlCol="1" anchor="ctr"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93907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תמונה 25">
            <a:extLst>
              <a:ext uri="{FF2B5EF4-FFF2-40B4-BE49-F238E27FC236}">
                <a16:creationId xmlns:a16="http://schemas.microsoft.com/office/drawing/2014/main" id="{19E22385-0440-19F6-6811-5ED2A11425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9" t="46677" r="23655"/>
          <a:stretch/>
        </p:blipFill>
        <p:spPr>
          <a:xfrm>
            <a:off x="1782500" y="1600551"/>
            <a:ext cx="3229337" cy="365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95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מלבן: פינות מעוגלות 10">
            <a:extLst>
              <a:ext uri="{FF2B5EF4-FFF2-40B4-BE49-F238E27FC236}">
                <a16:creationId xmlns:a16="http://schemas.microsoft.com/office/drawing/2014/main" id="{C85851E2-9C04-52D5-5E5A-D19E06D116F6}"/>
              </a:ext>
            </a:extLst>
          </p:cNvPr>
          <p:cNvSpPr/>
          <p:nvPr/>
        </p:nvSpPr>
        <p:spPr>
          <a:xfrm>
            <a:off x="4552335" y="292512"/>
            <a:ext cx="2939845" cy="5860024"/>
          </a:xfrm>
          <a:prstGeom prst="roundRect">
            <a:avLst>
              <a:gd name="adj" fmla="val 1038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C55E2B7F-D984-400D-0C01-DCD9E57D55F7}"/>
              </a:ext>
            </a:extLst>
          </p:cNvPr>
          <p:cNvSpPr/>
          <p:nvPr/>
        </p:nvSpPr>
        <p:spPr>
          <a:xfrm>
            <a:off x="4881716" y="292511"/>
            <a:ext cx="2290916" cy="2290916"/>
          </a:xfrm>
          <a:prstGeom prst="ellipse">
            <a:avLst/>
          </a:prstGeom>
          <a:solidFill>
            <a:srgbClr val="D2E6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16C3DBF8-0671-1F37-E6CF-23128B1F1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2"/>
          <a:stretch/>
        </p:blipFill>
        <p:spPr>
          <a:xfrm>
            <a:off x="4695920" y="651389"/>
            <a:ext cx="2642844" cy="5579806"/>
          </a:xfrm>
          <a:prstGeom prst="roundRect">
            <a:avLst/>
          </a:prstGeom>
        </p:spPr>
      </p:pic>
      <p:pic>
        <p:nvPicPr>
          <p:cNvPr id="12" name="תמונה 11" descr="תמונה שמכילה טלפון נייד, גאדג'ט, מכשירי תקשורת נישאים, מכשיר נייד&#10;&#10;התיאור נוצר באופן אוטומטי">
            <a:extLst>
              <a:ext uri="{FF2B5EF4-FFF2-40B4-BE49-F238E27FC236}">
                <a16:creationId xmlns:a16="http://schemas.microsoft.com/office/drawing/2014/main" id="{A6C78050-231F-83E5-880E-D689063DCD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8" t="5449" r="26918" b="6523"/>
          <a:stretch/>
        </p:blipFill>
        <p:spPr>
          <a:xfrm>
            <a:off x="4424516" y="204019"/>
            <a:ext cx="3165988" cy="60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5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664EA2A4-6A09-3D27-B33C-B0228EF80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433" y="1398612"/>
            <a:ext cx="6944694" cy="4848902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AA9DC3EF-D75C-0AC1-1527-747BC17B7F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58" r="27339" b="3211"/>
          <a:stretch/>
        </p:blipFill>
        <p:spPr>
          <a:xfrm>
            <a:off x="884903" y="791497"/>
            <a:ext cx="7669162" cy="545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89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 descr="תמונה שמכילה אומנות קליפיפם, סרט מצויר, איור, ציור&#10;&#10;התיאור נוצר באופן אוטומטי">
            <a:extLst>
              <a:ext uri="{FF2B5EF4-FFF2-40B4-BE49-F238E27FC236}">
                <a16:creationId xmlns:a16="http://schemas.microsoft.com/office/drawing/2014/main" id="{6351A8AE-C726-6B37-E78C-5F0381F62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81" y="3825768"/>
            <a:ext cx="1755348" cy="2507640"/>
          </a:xfrm>
          <a:prstGeom prst="rect">
            <a:avLst/>
          </a:prstGeom>
        </p:spPr>
      </p:pic>
      <p:pic>
        <p:nvPicPr>
          <p:cNvPr id="13" name="תמונה 12" descr="תמונה שמכילה שרטוט, ציור, אומנות קליפיפם, סרט מצויר&#10;&#10;התיאור נוצר באופן אוטומטי">
            <a:extLst>
              <a:ext uri="{FF2B5EF4-FFF2-40B4-BE49-F238E27FC236}">
                <a16:creationId xmlns:a16="http://schemas.microsoft.com/office/drawing/2014/main" id="{850E2861-F734-E546-9B91-162A0D9ED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15" y="2316676"/>
            <a:ext cx="6937992" cy="4016732"/>
          </a:xfrm>
          <a:prstGeom prst="rect">
            <a:avLst/>
          </a:prstGeom>
        </p:spPr>
      </p:pic>
      <p:pic>
        <p:nvPicPr>
          <p:cNvPr id="15" name="תמונה 14" descr="תמונה שמכילה אומנות קליפיפם, צללית, אומנות&#10;&#10;התיאור נוצר באופן אוטומטי">
            <a:extLst>
              <a:ext uri="{FF2B5EF4-FFF2-40B4-BE49-F238E27FC236}">
                <a16:creationId xmlns:a16="http://schemas.microsoft.com/office/drawing/2014/main" id="{E00A1A26-FA09-7A12-A234-A72F93FCC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31802" y="3571921"/>
            <a:ext cx="1755348" cy="2507640"/>
          </a:xfrm>
          <a:prstGeom prst="rect">
            <a:avLst/>
          </a:prstGeom>
        </p:spPr>
      </p:pic>
      <p:pic>
        <p:nvPicPr>
          <p:cNvPr id="17" name="תמונה 16" descr="תמונה שמכילה אומנות קליפיפם, ציור, שרטוט, איור&#10;&#10;התיאור נוצר באופן אוטומטי">
            <a:extLst>
              <a:ext uri="{FF2B5EF4-FFF2-40B4-BE49-F238E27FC236}">
                <a16:creationId xmlns:a16="http://schemas.microsoft.com/office/drawing/2014/main" id="{3A2529CF-DB57-530A-3D69-C683B359A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24" y="3502274"/>
            <a:ext cx="2102824" cy="300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34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C280E7BB-8308-6238-DA24-5831EF347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464" y="744330"/>
            <a:ext cx="6199985" cy="4047589"/>
          </a:xfrm>
          <a:prstGeom prst="roundRect">
            <a:avLst>
              <a:gd name="adj" fmla="val 3551"/>
            </a:avLst>
          </a:prstGeom>
          <a:ln w="38100">
            <a:solidFill>
              <a:srgbClr val="1C2D4D"/>
            </a:solidFill>
          </a:ln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D5F2C19C-D92F-A234-3C8F-F37BA72414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" b="11084"/>
          <a:stretch/>
        </p:blipFill>
        <p:spPr>
          <a:xfrm>
            <a:off x="7547168" y="1480442"/>
            <a:ext cx="2243087" cy="4360104"/>
          </a:xfrm>
          <a:prstGeom prst="roundRect">
            <a:avLst>
              <a:gd name="adj" fmla="val 4432"/>
            </a:avLst>
          </a:prstGeom>
          <a:ln w="38100">
            <a:solidFill>
              <a:srgbClr val="1C2D4D"/>
            </a:solidFill>
          </a:ln>
        </p:spPr>
      </p:pic>
    </p:spTree>
    <p:extLst>
      <p:ext uri="{BB962C8B-B14F-4D97-AF65-F5344CB8AC3E}">
        <p14:creationId xmlns:p14="http://schemas.microsoft.com/office/powerpoint/2010/main" val="847331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44B32B27-647A-7E07-4F40-8FB6630B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667"/>
            <a:ext cx="12192000" cy="5612666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E4FAF7B0-FF5B-217A-7946-A83F33135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850" y="0"/>
            <a:ext cx="7696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8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16B095F8-B4F4-255E-9CB6-81C748CB3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609"/>
            <a:ext cx="12192000" cy="4770782"/>
          </a:xfrm>
          <a:prstGeom prst="rect">
            <a:avLst/>
          </a:prstGeom>
        </p:spPr>
      </p:pic>
      <p:sp>
        <p:nvSpPr>
          <p:cNvPr id="8" name="מלבן 7">
            <a:extLst>
              <a:ext uri="{FF2B5EF4-FFF2-40B4-BE49-F238E27FC236}">
                <a16:creationId xmlns:a16="http://schemas.microsoft.com/office/drawing/2014/main" id="{FBBB9D06-F18A-9895-E174-D72A56CC4580}"/>
              </a:ext>
            </a:extLst>
          </p:cNvPr>
          <p:cNvSpPr/>
          <p:nvPr/>
        </p:nvSpPr>
        <p:spPr>
          <a:xfrm>
            <a:off x="9800492" y="3985591"/>
            <a:ext cx="2391508" cy="1828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2D399696-852D-AA64-C9ED-6C3EC15263E3}"/>
              </a:ext>
            </a:extLst>
          </p:cNvPr>
          <p:cNvSpPr/>
          <p:nvPr/>
        </p:nvSpPr>
        <p:spPr>
          <a:xfrm>
            <a:off x="5662246" y="3985591"/>
            <a:ext cx="2391508" cy="1828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5376339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2849</TotalTime>
  <Words>28</Words>
  <Application>Microsoft Office PowerPoint</Application>
  <PresentationFormat>מסך רחב</PresentationFormat>
  <Paragraphs>11</Paragraphs>
  <Slides>17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Consolas</vt:lpstr>
      <vt:lpstr>Courier New</vt:lpstr>
      <vt:lpstr>Rubik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yarden zilberman</dc:creator>
  <cp:lastModifiedBy>yarden zilberman</cp:lastModifiedBy>
  <cp:revision>6</cp:revision>
  <dcterms:created xsi:type="dcterms:W3CDTF">2024-08-04T16:26:44Z</dcterms:created>
  <dcterms:modified xsi:type="dcterms:W3CDTF">2024-08-09T20:38:12Z</dcterms:modified>
</cp:coreProperties>
</file>